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57"/>
    <p:restoredTop sz="96197"/>
  </p:normalViewPr>
  <p:slideViewPr>
    <p:cSldViewPr snapToGrid="0">
      <p:cViewPr varScale="1">
        <p:scale>
          <a:sx n="57" d="100"/>
          <a:sy n="57" d="100"/>
        </p:scale>
        <p:origin x="168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12/21/23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field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AB34AED5-2530-1C0F-0ACB-E8ECC08E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58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0D83DA-A1CF-D3F9-B892-14566AEC7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US" dirty="0"/>
              <a:t>Commercial Photography Final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C0548-A39F-C007-9F7F-889F706BC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565117"/>
            <a:ext cx="7891272" cy="6200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Ava Schrock</a:t>
            </a:r>
          </a:p>
        </p:txBody>
      </p:sp>
    </p:spTree>
    <p:extLst>
      <p:ext uri="{BB962C8B-B14F-4D97-AF65-F5344CB8AC3E}">
        <p14:creationId xmlns:p14="http://schemas.microsoft.com/office/powerpoint/2010/main" val="279666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4B700-CE23-2B4F-FF37-9AF58714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Zoo photos</a:t>
            </a:r>
          </a:p>
        </p:txBody>
      </p:sp>
      <p:pic>
        <p:nvPicPr>
          <p:cNvPr id="4" name="Content Placeholder 4" descr="A white owl with brown spots on its wings&#10;&#10;Description automatically generated">
            <a:extLst>
              <a:ext uri="{FF2B5EF4-FFF2-40B4-BE49-F238E27FC236}">
                <a16:creationId xmlns:a16="http://schemas.microsoft.com/office/drawing/2014/main" id="{DFECE77F-D5B8-01B8-DC89-09BE08CD5D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4" r="1611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45B8-BE8D-4DA1-1C7F-975718B4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89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21D8E-3619-B81A-87CF-3BEFE3B8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Zoo photos</a:t>
            </a:r>
          </a:p>
        </p:txBody>
      </p:sp>
      <p:pic>
        <p:nvPicPr>
          <p:cNvPr id="4" name="Content Placeholder 4" descr="A penguin walking on the beach&#10;&#10;Description automatically generated">
            <a:extLst>
              <a:ext uri="{FF2B5EF4-FFF2-40B4-BE49-F238E27FC236}">
                <a16:creationId xmlns:a16="http://schemas.microsoft.com/office/drawing/2014/main" id="{718BBA65-E565-76B4-64C4-7DC8B357C1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9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28B4-7F6A-578B-5EF9-B5E329A4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dirty="0"/>
              <a:t>My goal for this picture was to capture the penguin in a way that looked like it was in its natural habitat</a:t>
            </a:r>
          </a:p>
          <a:p>
            <a:r>
              <a:rPr lang="en-US" dirty="0"/>
              <a:t>The composition of this photo is unique because of the way I got the penguin so well posed and positioned that it looks almost natural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98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2ECC-E811-E1CA-148E-C1325F67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Zoo photos</a:t>
            </a:r>
          </a:p>
        </p:txBody>
      </p:sp>
      <p:pic>
        <p:nvPicPr>
          <p:cNvPr id="4" name="Content Placeholder 4" descr="A bird with a yellow and black head&#10;&#10;Description automatically generated">
            <a:extLst>
              <a:ext uri="{FF2B5EF4-FFF2-40B4-BE49-F238E27FC236}">
                <a16:creationId xmlns:a16="http://schemas.microsoft.com/office/drawing/2014/main" id="{13B8C2BE-7310-A53B-CABE-AA102DBE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53280"/>
            <a:ext cx="6882269" cy="51617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95CB-F655-81DA-466E-5A7410A1F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sz="1600" dirty="0"/>
              <a:t>My goal for this photo was to capture the bird in a position so you could see all its features and colors</a:t>
            </a:r>
          </a:p>
          <a:p>
            <a:r>
              <a:rPr lang="en-US" sz="1600" dirty="0"/>
              <a:t>The composition of this photo is unique because of the perfectly posed bird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36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92D0-0299-5F9E-1B94-FD7AB08F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en-US" sz="3600"/>
              <a:t>Zoo photos</a:t>
            </a:r>
          </a:p>
        </p:txBody>
      </p:sp>
      <p:pic>
        <p:nvPicPr>
          <p:cNvPr id="4" name="Content Placeholder 4" descr="A pair of hippos swimming in water&#10;&#10;Description automatically generated">
            <a:extLst>
              <a:ext uri="{FF2B5EF4-FFF2-40B4-BE49-F238E27FC236}">
                <a16:creationId xmlns:a16="http://schemas.microsoft.com/office/drawing/2014/main" id="{0C0A6EF1-09E0-4507-9B7B-F01E216C2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9"/>
          <a:stretch/>
        </p:blipFill>
        <p:spPr>
          <a:xfrm>
            <a:off x="633999" y="640080"/>
            <a:ext cx="6912217" cy="5588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1F9C2-6710-6DEA-B03C-8E36F3D4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en-US" sz="1600" dirty="0"/>
              <a:t>My goal for this photo was to get a shot of the hippos looking friendly </a:t>
            </a:r>
          </a:p>
          <a:p>
            <a:r>
              <a:rPr lang="en-US" sz="1600" dirty="0"/>
              <a:t>The composition of this photo is unique because of the  relaxed feeling it gives because of the hippos being together and the way the hippos are filling the frame</a:t>
            </a:r>
          </a:p>
        </p:txBody>
      </p:sp>
    </p:spTree>
    <p:extLst>
      <p:ext uri="{BB962C8B-B14F-4D97-AF65-F5344CB8AC3E}">
        <p14:creationId xmlns:p14="http://schemas.microsoft.com/office/powerpoint/2010/main" val="89163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12266-4454-5F39-96EE-458ACC56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Grand landscape photos</a:t>
            </a:r>
          </a:p>
        </p:txBody>
      </p:sp>
      <p:pic>
        <p:nvPicPr>
          <p:cNvPr id="4" name="Content Placeholder 4" descr="A tree with yellow leaves in a park&#10;&#10;Description automatically generated">
            <a:extLst>
              <a:ext uri="{FF2B5EF4-FFF2-40B4-BE49-F238E27FC236}">
                <a16:creationId xmlns:a16="http://schemas.microsoft.com/office/drawing/2014/main" id="{CDE7AECB-A1A0-EC77-446D-8C3A7CED5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65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5F8AA-8FEC-7109-350C-79296DAA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dirty="0"/>
              <a:t>My goal for this picture was to include color and texture into one landscape photo</a:t>
            </a:r>
          </a:p>
          <a:p>
            <a:r>
              <a:rPr lang="en-US" dirty="0"/>
              <a:t>The composition of this photo is unique because of the way there is only one bright yellow tree in the corner and the mountains are on the other side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1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6080-485A-C09C-E621-75798B52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Grand landscape photos</a:t>
            </a:r>
          </a:p>
        </p:txBody>
      </p:sp>
      <p:pic>
        <p:nvPicPr>
          <p:cNvPr id="4" name="Content Placeholder 4" descr="A field with grass and trees in the background&#10;&#10;Description automatically generated">
            <a:extLst>
              <a:ext uri="{FF2B5EF4-FFF2-40B4-BE49-F238E27FC236}">
                <a16:creationId xmlns:a16="http://schemas.microsoft.com/office/drawing/2014/main" id="{26CDA3D9-82E2-B5DB-EBF2-FC89DB2A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42" y="2590335"/>
            <a:ext cx="4773168" cy="31860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2FE9B-05F1-F728-8AC7-44F13CF9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0" y="2121408"/>
            <a:ext cx="4773168" cy="4050792"/>
          </a:xfrm>
        </p:spPr>
        <p:txBody>
          <a:bodyPr>
            <a:normAutofit/>
          </a:bodyPr>
          <a:lstStyle/>
          <a:p>
            <a:r>
              <a:rPr lang="en-US" dirty="0"/>
              <a:t>My goal for this photo was to give a sense of depth by putting the plants in front of the mountains</a:t>
            </a:r>
          </a:p>
          <a:p>
            <a:r>
              <a:rPr lang="en-US" dirty="0"/>
              <a:t>The composition is unique because of the mountains being further up and clearer with the plants that are closer being more blurred out</a:t>
            </a:r>
          </a:p>
        </p:txBody>
      </p:sp>
    </p:spTree>
    <p:extLst>
      <p:ext uri="{BB962C8B-B14F-4D97-AF65-F5344CB8AC3E}">
        <p14:creationId xmlns:p14="http://schemas.microsoft.com/office/powerpoint/2010/main" val="366001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B4AF8-5D0D-4394-F896-E9F7E366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Grand landscape photos</a:t>
            </a:r>
          </a:p>
        </p:txBody>
      </p:sp>
      <p:pic>
        <p:nvPicPr>
          <p:cNvPr id="4" name="Content Placeholder 4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197079F2-D384-A15E-5ED7-EDEDAC344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65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97AF4-7E2D-463B-23AE-2152CF5B9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dirty="0"/>
              <a:t>My goal for this photo was to show a sense of friendship by taking a picture of people who are walking in a near straight line</a:t>
            </a:r>
          </a:p>
          <a:p>
            <a:r>
              <a:rPr lang="en-US" dirty="0"/>
              <a:t>The composition is unique because the people are more to the right and the trees take up the entire left side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1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847E4-6771-BEF7-179C-0C121441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Still Life photos</a:t>
            </a:r>
          </a:p>
        </p:txBody>
      </p:sp>
      <p:pic>
        <p:nvPicPr>
          <p:cNvPr id="4" name="Content Placeholder 4" descr="A white umbrella with flowers&#10;&#10;Description automatically generated">
            <a:extLst>
              <a:ext uri="{FF2B5EF4-FFF2-40B4-BE49-F238E27FC236}">
                <a16:creationId xmlns:a16="http://schemas.microsoft.com/office/drawing/2014/main" id="{21C5DB27-F6F0-002D-E2E4-29118970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2" r="7583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3699-3C86-7242-F95F-BDCD8DE8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About Me:</a:t>
            </a:r>
          </a:p>
          <a:p>
            <a:r>
              <a:rPr lang="en-US" dirty="0"/>
              <a:t>Hello, I’m Ava. I was born in Bradenton, Florida and my favorite hobbies include painting, photography, and reading. I have taken photography before in 7</a:t>
            </a:r>
            <a:r>
              <a:rPr lang="en-US" baseline="30000" dirty="0"/>
              <a:t>th</a:t>
            </a:r>
            <a:r>
              <a:rPr lang="en-US" dirty="0"/>
              <a:t> grade, but I didn’t learn as much in that class as this one especially since the teacher barely ever made an appearance in class. I have enjoyed and learned much about photography in this short semester and I think my future photos will definitely turn out much better after taking this course.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27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92013-6264-0490-93DE-E1208DC6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Documentary Project</a:t>
            </a:r>
          </a:p>
        </p:txBody>
      </p:sp>
      <p:pic>
        <p:nvPicPr>
          <p:cNvPr id="4" name="Content Placeholder 4" descr="A dock over water with rocks and trees&#10;&#10;Description automatically generated">
            <a:extLst>
              <a:ext uri="{FF2B5EF4-FFF2-40B4-BE49-F238E27FC236}">
                <a16:creationId xmlns:a16="http://schemas.microsoft.com/office/drawing/2014/main" id="{B04DC8BE-53DB-9DCB-273A-E4AB564094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1" r="1363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0878-235D-A729-D78D-A238D7ED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en-US" sz="1600" dirty="0"/>
              <a:t>My goal for this image was to use the great lighting to highlight the different textures in this photo</a:t>
            </a:r>
          </a:p>
          <a:p>
            <a:r>
              <a:rPr lang="en-US" sz="1600" dirty="0"/>
              <a:t>The composition of this image shows the composition of this photo is unique because of the color contrast and layers of color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26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BBF9-4601-7C2A-11BB-51410469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en-US" sz="3600" dirty="0"/>
              <a:t>Composition Photos</a:t>
            </a:r>
          </a:p>
        </p:txBody>
      </p:sp>
      <p:pic>
        <p:nvPicPr>
          <p:cNvPr id="4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7A6B3B58-36CB-A7F7-9C48-4039B6F0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5" b="1"/>
          <a:stretch/>
        </p:blipFill>
        <p:spPr>
          <a:xfrm>
            <a:off x="1" y="10"/>
            <a:ext cx="754621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6984E-28C8-4E2C-7AC2-F35E36E4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en-US" sz="1600" dirty="0"/>
              <a:t>My goal for this image was to highlight the unique colors and the smaller flowers coming together to create a larger one</a:t>
            </a:r>
          </a:p>
          <a:p>
            <a:r>
              <a:rPr lang="en-US" sz="1600" dirty="0"/>
              <a:t>This photo is unique due to the way the color fades into the other colors and its brightness</a:t>
            </a:r>
          </a:p>
        </p:txBody>
      </p:sp>
    </p:spTree>
    <p:extLst>
      <p:ext uri="{BB962C8B-B14F-4D97-AF65-F5344CB8AC3E}">
        <p14:creationId xmlns:p14="http://schemas.microsoft.com/office/powerpoint/2010/main" val="141750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06DC6-147B-D700-3E46-E243C4D1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Composition photos</a:t>
            </a:r>
          </a:p>
        </p:txBody>
      </p:sp>
      <p:pic>
        <p:nvPicPr>
          <p:cNvPr id="4" name="Content Placeholder 4" descr="A cat sitting in a wheel&#10;&#10;Description automatically generated">
            <a:extLst>
              <a:ext uri="{FF2B5EF4-FFF2-40B4-BE49-F238E27FC236}">
                <a16:creationId xmlns:a16="http://schemas.microsoft.com/office/drawing/2014/main" id="{303E0836-FB09-C6B3-CF83-4B2CD0290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3" r="2" b="12533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259CB-501E-9967-B377-F9BC835E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US" sz="1800" dirty="0"/>
              <a:t>My goal for this photo was to use the brighter colors to bring the viewers’ attention to the subject, my cat and the wheel and pole which compliments her </a:t>
            </a:r>
          </a:p>
          <a:p>
            <a:r>
              <a:rPr lang="en-US" sz="1800" dirty="0"/>
              <a:t>This photo’s composition is unique because rather than using darker colors as the background to highlight the subject, I did it the other way around 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68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B4359-1883-062E-4C43-30364AEC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Texture photos</a:t>
            </a:r>
          </a:p>
        </p:txBody>
      </p:sp>
      <p:pic>
        <p:nvPicPr>
          <p:cNvPr id="4" name="Content Placeholder 4" descr="A close-up of a wood plank&#10;&#10;Description automatically generated">
            <a:extLst>
              <a:ext uri="{FF2B5EF4-FFF2-40B4-BE49-F238E27FC236}">
                <a16:creationId xmlns:a16="http://schemas.microsoft.com/office/drawing/2014/main" id="{EAB7A807-869F-C19B-FF65-B780C8E06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" r="1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3D27-8FD7-721A-2242-4AD10716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dirty="0"/>
              <a:t>My goal for this photo was to get a clear shot of the textures and difference in textures throughout</a:t>
            </a:r>
          </a:p>
          <a:p>
            <a:r>
              <a:rPr lang="en-US" dirty="0"/>
              <a:t>This photo’s composition is unique because I got in close to a smaller area of the wood and included some brick in the background as a texture reference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7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9D73-CE76-CF96-BB3C-D4A8A53C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Texture photos</a:t>
            </a:r>
          </a:p>
        </p:txBody>
      </p:sp>
      <p:pic>
        <p:nvPicPr>
          <p:cNvPr id="4" name="Content Placeholder 4" descr="A close-up of a dandelion&#10;&#10;Description automatically generated">
            <a:extLst>
              <a:ext uri="{FF2B5EF4-FFF2-40B4-BE49-F238E27FC236}">
                <a16:creationId xmlns:a16="http://schemas.microsoft.com/office/drawing/2014/main" id="{E6C96743-09AD-B6A6-6EFA-BA2588FCA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3" r="3236"/>
          <a:stretch/>
        </p:blipFill>
        <p:spPr>
          <a:xfrm>
            <a:off x="1063942" y="2193036"/>
            <a:ext cx="4773168" cy="3980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C984-B873-E336-CFAF-309A73B09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0" y="2121408"/>
            <a:ext cx="4773168" cy="4050792"/>
          </a:xfrm>
        </p:spPr>
        <p:txBody>
          <a:bodyPr>
            <a:normAutofit/>
          </a:bodyPr>
          <a:lstStyle/>
          <a:p>
            <a:r>
              <a:rPr lang="en-US" dirty="0"/>
              <a:t>My goal for this photo was to capture the way the small fluffy seeds showed great texture and the detail</a:t>
            </a:r>
          </a:p>
          <a:p>
            <a:r>
              <a:rPr lang="en-US" dirty="0"/>
              <a:t>The composition of this photo is unique because of the color contrast that really makes the seeds and small details stand out</a:t>
            </a:r>
          </a:p>
        </p:txBody>
      </p:sp>
    </p:spTree>
    <p:extLst>
      <p:ext uri="{BB962C8B-B14F-4D97-AF65-F5344CB8AC3E}">
        <p14:creationId xmlns:p14="http://schemas.microsoft.com/office/powerpoint/2010/main" val="420788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5218D-302D-D210-DE4C-A01596FD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Zoo photos</a:t>
            </a:r>
          </a:p>
        </p:txBody>
      </p:sp>
      <p:pic>
        <p:nvPicPr>
          <p:cNvPr id="4" name="Content Placeholder 4" descr="Two pigs lying on the ground&#10;&#10;Description automatically generated">
            <a:extLst>
              <a:ext uri="{FF2B5EF4-FFF2-40B4-BE49-F238E27FC236}">
                <a16:creationId xmlns:a16="http://schemas.microsoft.com/office/drawing/2014/main" id="{8A92E244-066E-A5A4-58E3-2726028E8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0" r="774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8F40-1BA7-A8E2-F195-3C37C766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en-US" sz="1600" dirty="0"/>
              <a:t>My goal for this photo was to capture the gorgeous color of these hogs and their peacefulness</a:t>
            </a:r>
          </a:p>
          <a:p>
            <a:r>
              <a:rPr lang="en-US" sz="1600" dirty="0"/>
              <a:t>The composition of this photo is unique because of the way the picture depicts a very zoomed in shot of them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66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3B902-C590-9063-4FAC-D2DA3FA0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Zoo photos</a:t>
            </a:r>
          </a:p>
        </p:txBody>
      </p:sp>
      <p:pic>
        <p:nvPicPr>
          <p:cNvPr id="4" name="Content Placeholder 4" descr="A duck standing on the ground&#10;&#10;Description automatically generated">
            <a:extLst>
              <a:ext uri="{FF2B5EF4-FFF2-40B4-BE49-F238E27FC236}">
                <a16:creationId xmlns:a16="http://schemas.microsoft.com/office/drawing/2014/main" id="{B2A313F6-4632-8E93-4E94-774D24589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9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1DE2-220C-CF79-DB08-B509A3A1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dirty="0"/>
              <a:t>My goal for this picture was to show the stark color contrast on the duck’s body</a:t>
            </a:r>
          </a:p>
          <a:p>
            <a:r>
              <a:rPr lang="en-US" dirty="0"/>
              <a:t>The composition of this photo is unique because of the color changes between the head and the neck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95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55</TotalTime>
  <Words>688</Words>
  <Application>Microsoft Macintosh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Rockwell</vt:lpstr>
      <vt:lpstr>Rockwell Condensed</vt:lpstr>
      <vt:lpstr>Rockwell Extra Bold</vt:lpstr>
      <vt:lpstr>Wingdings</vt:lpstr>
      <vt:lpstr>Wood Type</vt:lpstr>
      <vt:lpstr>Commercial Photography Final</vt:lpstr>
      <vt:lpstr>Still Life photos</vt:lpstr>
      <vt:lpstr>Documentary Project</vt:lpstr>
      <vt:lpstr>Composition Photos</vt:lpstr>
      <vt:lpstr>Composition photos</vt:lpstr>
      <vt:lpstr>Texture photos</vt:lpstr>
      <vt:lpstr>Texture photos</vt:lpstr>
      <vt:lpstr>Zoo photos</vt:lpstr>
      <vt:lpstr>Zoo photos</vt:lpstr>
      <vt:lpstr>Zoo photos</vt:lpstr>
      <vt:lpstr>Zoo photos</vt:lpstr>
      <vt:lpstr>Zoo photos</vt:lpstr>
      <vt:lpstr>Zoo photos</vt:lpstr>
      <vt:lpstr>Grand landscape photos</vt:lpstr>
      <vt:lpstr>Grand landscape photos</vt:lpstr>
      <vt:lpstr>Grand landscape photos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Photography Final</dc:title>
  <dc:creator>Ava Mae Schrock</dc:creator>
  <cp:lastModifiedBy>Ava Mae Schrock</cp:lastModifiedBy>
  <cp:revision>1</cp:revision>
  <dcterms:created xsi:type="dcterms:W3CDTF">2023-12-21T18:00:12Z</dcterms:created>
  <dcterms:modified xsi:type="dcterms:W3CDTF">2023-12-21T18:55:13Z</dcterms:modified>
</cp:coreProperties>
</file>